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2" d="100"/>
          <a:sy n="42" d="100"/>
        </p:scale>
        <p:origin x="1022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59" y="3752849"/>
            <a:ext cx="2468166" cy="2452687"/>
          </a:xfrm>
        </p:spPr>
        <p:txBody>
          <a:bodyPr anchor="ctr">
            <a:normAutofit/>
          </a:bodyPr>
          <a:lstStyle/>
          <a:p>
            <a:r>
              <a:rPr lang="es-MX" sz="3100"/>
              <a:t>Libertad Crítica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0F90B1A-6353-B01B-4830-2BACBA54C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1" b="48060"/>
          <a:stretch>
            <a:fillRect/>
          </a:stretch>
        </p:blipFill>
        <p:spPr bwMode="auto"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7986" y="3752850"/>
            <a:ext cx="5614060" cy="2452687"/>
          </a:xfrm>
        </p:spPr>
        <p:txBody>
          <a:bodyPr anchor="ctr">
            <a:normAutofit/>
          </a:bodyPr>
          <a:lstStyle/>
          <a:p>
            <a:r>
              <a:rPr lang="es-MX" sz="1600"/>
              <a:t>MMag. Karin Hiebaum de Bauer</a:t>
            </a:r>
          </a:p>
          <a:p>
            <a:pPr lvl="1"/>
            <a:r>
              <a:rPr lang="es-MX" sz="1600"/>
              <a:t>Una propuesta humanista para la sociedad abierta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 sz="4100">
                <a:solidFill>
                  <a:srgbClr val="FFFFFF"/>
                </a:solidFill>
              </a:rPr>
              <a:t>Educación y Cultura Cívica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Formación del juicio autónomo</a:t>
            </a:r>
          </a:p>
          <a:p>
            <a:pPr lvl="1"/>
            <a:r>
              <a:t>Transmisión intergeneracional de valores</a:t>
            </a:r>
          </a:p>
          <a:p>
            <a:pPr lvl="1"/>
            <a:r>
              <a:t>Ciudadanía responsable y participativa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 sz="3700">
                <a:solidFill>
                  <a:srgbClr val="FFFFFF"/>
                </a:solidFill>
              </a:rPr>
              <a:t>Enfoque Humanista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Rechazo a los extremos ideológicos</a:t>
            </a:r>
          </a:p>
          <a:p>
            <a:pPr lvl="1"/>
            <a:r>
              <a:t>Equilibrio entre libertad y responsabilidad</a:t>
            </a:r>
          </a:p>
          <a:p>
            <a:pPr lvl="1"/>
            <a:r>
              <a:t>Pensamiento crítico como herramienta central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>
                <a:solidFill>
                  <a:srgbClr val="FFFFFF"/>
                </a:solidFill>
              </a:rPr>
              <a:t>Pregunta Central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¿Cómo vivir juntos en libertad, con respeto y aprendizaje continuo?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 sz="3700">
                <a:solidFill>
                  <a:srgbClr val="FFFFFF"/>
                </a:solidFill>
              </a:rPr>
              <a:t>Conclusión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La sociedad abierta se construye día a día.</a:t>
            </a:r>
          </a:p>
          <a:p>
            <a:pPr lvl="1"/>
            <a:r>
              <a:t>La libertad crítica es ética en acción.</a:t>
            </a:r>
          </a:p>
          <a:p>
            <a:pPr lvl="1"/>
            <a:r>
              <a:t>Invitación a pensar, participar y cooperar.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>
                <a:solidFill>
                  <a:srgbClr val="FFFFFF"/>
                </a:solidFill>
              </a:rPr>
              <a:t>Idea Central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La libertad individual y la responsabilidad social son complementarias.</a:t>
            </a:r>
          </a:p>
          <a:p>
            <a:pPr lvl="1"/>
            <a:r>
              <a:t>La libertad requiere ética, pluralismo y cooperación.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 sz="3100">
                <a:solidFill>
                  <a:srgbClr val="FFFFFF"/>
                </a:solidFill>
              </a:rPr>
              <a:t>Fundamentos Filosóficos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Liberalismo clásico: Locke, Montesquieu, Adam Smith</a:t>
            </a:r>
          </a:p>
          <a:p>
            <a:pPr lvl="1"/>
            <a:r>
              <a:t>Filosofía popperiana: sociedad abierta y crítica racional</a:t>
            </a:r>
          </a:p>
          <a:p>
            <a:pPr lvl="1"/>
            <a:r>
              <a:t>Falibilidad humana como motor de aprendizaje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 sz="2400">
                <a:solidFill>
                  <a:srgbClr val="FFFFFF"/>
                </a:solidFill>
              </a:rPr>
              <a:t>Enfoque Interdisciplinario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Filosofía y ética</a:t>
            </a:r>
          </a:p>
          <a:p>
            <a:pPr lvl="1"/>
            <a:r>
              <a:t>Antropología social</a:t>
            </a:r>
          </a:p>
          <a:p>
            <a:pPr lvl="1"/>
            <a:r>
              <a:t>Psicología social</a:t>
            </a:r>
          </a:p>
          <a:p>
            <a:pPr lvl="1"/>
            <a:r>
              <a:t>Educación y cultura cívica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 sz="4100">
                <a:solidFill>
                  <a:srgbClr val="FFFFFF"/>
                </a:solidFill>
              </a:rPr>
              <a:t>Estructura del Libro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6 capítulos principales + reflexión final</a:t>
            </a:r>
          </a:p>
          <a:p>
            <a:pPr lvl="1"/>
            <a:r>
              <a:t>Fundamentos teóricos</a:t>
            </a:r>
          </a:p>
          <a:p>
            <a:pPr lvl="1"/>
            <a:r>
              <a:t>Psicología y diversidad</a:t>
            </a:r>
          </a:p>
          <a:p>
            <a:pPr lvl="1"/>
            <a:r>
              <a:t>Instituciones y poder</a:t>
            </a:r>
          </a:p>
          <a:p>
            <a:pPr lvl="1"/>
            <a:r>
              <a:t>Educación y proyección futura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 sz="2400">
                <a:solidFill>
                  <a:srgbClr val="FFFFFF"/>
                </a:solidFill>
              </a:rPr>
              <a:t>Libertad y Responsabilidad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Libertad con ética</a:t>
            </a:r>
          </a:p>
          <a:p>
            <a:pPr lvl="1"/>
            <a:r>
              <a:t>Autonomía con empatía</a:t>
            </a:r>
          </a:p>
          <a:p>
            <a:pPr lvl="1"/>
            <a:r>
              <a:t>Crítica con tolerancia</a:t>
            </a:r>
          </a:p>
          <a:p>
            <a:pPr lvl="1"/>
            <a:r>
              <a:t>Diversidad como oportunidad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 sz="3100">
                <a:solidFill>
                  <a:srgbClr val="FFFFFF"/>
                </a:solidFill>
              </a:rPr>
              <a:t>Instituciones y Democracia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Democracia como mecanismo de corrección</a:t>
            </a:r>
          </a:p>
          <a:p>
            <a:pPr lvl="1"/>
            <a:r>
              <a:t>Estado de derecho y límites al poder</a:t>
            </a:r>
          </a:p>
          <a:p>
            <a:pPr lvl="1"/>
            <a:r>
              <a:t>Reforma gradual vs. ingeniería utópica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 sz="4100">
                <a:solidFill>
                  <a:srgbClr val="FFFFFF"/>
                </a:solidFill>
              </a:rPr>
              <a:t>Psicología del Poder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Naturaleza humana del poder</a:t>
            </a:r>
          </a:p>
          <a:p>
            <a:pPr lvl="1"/>
            <a:r>
              <a:t>Riesgos de corrupción</a:t>
            </a:r>
          </a:p>
          <a:p>
            <a:pPr lvl="1"/>
            <a:r>
              <a:t>Importancia de estructuras y educación ética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 sz="3700">
                <a:solidFill>
                  <a:srgbClr val="FFFFFF"/>
                </a:solidFill>
              </a:rPr>
              <a:t>Diversidad y Tolerancia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Conflictos en sociedades plurales</a:t>
            </a:r>
          </a:p>
          <a:p>
            <a:pPr lvl="1"/>
            <a:r>
              <a:t>Flexibilidad cognitiva y emocional</a:t>
            </a:r>
          </a:p>
          <a:p>
            <a:pPr lvl="1"/>
            <a:r>
              <a:t>Tolerancia como práctica activa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236</Words>
  <Application>Microsoft Office PowerPoint</Application>
  <PresentationFormat>On-screen Show (4:3)</PresentationFormat>
  <Paragraphs>52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Libertad Crítica</vt:lpstr>
      <vt:lpstr>Idea Central</vt:lpstr>
      <vt:lpstr>Fundamentos Filosóficos</vt:lpstr>
      <vt:lpstr>Enfoque Interdisciplinario</vt:lpstr>
      <vt:lpstr>Estructura del Libro</vt:lpstr>
      <vt:lpstr>Libertad y Responsabilidad</vt:lpstr>
      <vt:lpstr>Instituciones y Democracia</vt:lpstr>
      <vt:lpstr>Psicología del Poder</vt:lpstr>
      <vt:lpstr>Diversidad y Tolerancia</vt:lpstr>
      <vt:lpstr>Educación y Cultura Cívica</vt:lpstr>
      <vt:lpstr>Enfoque Humanista</vt:lpstr>
      <vt:lpstr>Pregunta Central</vt:lpstr>
      <vt:lpstr>Conclusión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Karin Silvina Hiebaum</dc:creator>
  <cp:keywords/>
  <dc:description>generated using python-pptx</dc:description>
  <cp:lastModifiedBy>Karin Silvina Hiebaum</cp:lastModifiedBy>
  <cp:revision>2</cp:revision>
  <dcterms:created xsi:type="dcterms:W3CDTF">2013-01-27T09:14:16Z</dcterms:created>
  <dcterms:modified xsi:type="dcterms:W3CDTF">2026-02-24T17:07:09Z</dcterms:modified>
  <cp:category/>
</cp:coreProperties>
</file>